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367832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76586"/>
            <a:ext cx="4758096" cy="21082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Ночью и утром туман. Ветер юго-западный, южный 5-10 м/с. Температура воздуха ночью около 0 градусов, днем 15-17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29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5-10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0-2 тепла.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марта, ночью 29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619076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4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21377</TotalTime>
  <Words>663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3487</cp:revision>
  <cp:lastPrinted>2021-11-30T05:55:24Z</cp:lastPrinted>
  <dcterms:created xsi:type="dcterms:W3CDTF">2018-03-27T06:03:00Z</dcterms:created>
  <dcterms:modified xsi:type="dcterms:W3CDTF">2023-03-27T06:57:25Z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