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7685" autoAdjust="0"/>
  </p:normalViewPr>
  <p:slideViewPr>
    <p:cSldViewPr showGuides="1">
      <p:cViewPr varScale="1">
        <p:scale>
          <a:sx n="86" d="100"/>
          <a:sy n="86" d="100"/>
        </p:scale>
        <p:origin x="60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6425067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27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7003228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марта, ночью 29 марта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А.Шибаршина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17446</TotalTime>
  <Words>588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2824</cp:revision>
  <cp:lastPrinted>2021-07-01T03:56:27Z</cp:lastPrinted>
  <dcterms:created xsi:type="dcterms:W3CDTF">2018-03-27T06:03:00Z</dcterms:created>
  <dcterms:modified xsi:type="dcterms:W3CDTF">2023-03-27T06:48:28Z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