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26C1276-573B-4912-929D-676766CA7CB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41487-F55E-4933-B213-0565B40A67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49E3C-5409-44B6-A528-B715B25D36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6881A-B0ED-44A4-8656-CD5BEDE482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25F44-F5DD-4F47-A9D0-9EEF669D48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06DA1-9C95-4423-932C-1B46FF6637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07050-908C-4FF1-866C-37629EAC48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15C20-C8A2-496A-9EFB-EE3C542A41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8DF34-074E-4486-A260-851CCABCF4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C2097-8DF2-4348-BC1A-6D0EAC8603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7301C-375B-4751-A420-6D2BA0FEB3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EBB55-0DA1-4AA8-9CA5-71480A4CED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1A654D4-5578-43BC-9876-9683F1B8E2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27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28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27 марта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28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>
                <a:solidFill>
                  <a:schemeClr val="tx1"/>
                </a:solidFill>
              </a:rPr>
              <a:t>Ветер 0-5 м/с. Температура воздуха ночью 5-7, днем 18-20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29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28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29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юго-восточный 2-7 м/с. Температура воздуха ночью 5-7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33600"/>
            <a:ext cx="4824413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8, ночью 29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27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8850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/>
                  </a:extLst>
                </a:gridCol>
                <a:gridCol w="1398587">
                  <a:extLst>
                    <a:ext uri="{9D8B030D-6E8A-4147-A177-3AD203B41FA5}"/>
                  </a:extLst>
                </a:gridCol>
                <a:gridCol w="1481138">
                  <a:extLst>
                    <a:ext uri="{9D8B030D-6E8A-4147-A177-3AD203B41FA5}"/>
                  </a:extLst>
                </a:gridCol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2830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Аманкулова С.Л./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15882</TotalTime>
  <Words>551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3267</cp:revision>
  <cp:lastPrinted>2021-07-01T09:11:30Z</cp:lastPrinted>
  <dcterms:created xsi:type="dcterms:W3CDTF">2018-03-27T06:03:00Z</dcterms:created>
  <dcterms:modified xsi:type="dcterms:W3CDTF">2023-03-27T06:19:59Z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