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913717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88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Метеорологические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условия будут способствовать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загрязняющих веществ в атмосфере города. </a:t>
            </a:r>
            <a:endParaRPr lang="ru-RU" sz="1100" dirty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18288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 целом по городу ожидается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уровень загрязнения воздуха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85264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0,789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0,486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</a:t>
            </a: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4971628" y="6329204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17147</TotalTime>
  <Words>589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2692</cp:revision>
  <cp:lastPrinted>2021-10-15T03:50:29Z</cp:lastPrinted>
  <dcterms:created xsi:type="dcterms:W3CDTF">2018-03-27T06:03:00Z</dcterms:created>
  <dcterms:modified xsi:type="dcterms:W3CDTF">2023-03-26T06:35:43Z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