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599526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 м/с. Температура воздуха ночью 0-2 мороза,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11-13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28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1 мороза-1 тепла.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марта, ночью 28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0062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4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21366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3483</cp:revision>
  <cp:lastPrinted>2021-11-30T05:55:24Z</cp:lastPrinted>
  <dcterms:created xsi:type="dcterms:W3CDTF">2018-03-27T06:03:00Z</dcterms:created>
  <dcterms:modified xsi:type="dcterms:W3CDTF">2023-03-26T05:53:24Z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