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114" y="-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2825780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46088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Ветер юго-западный 5-10 м/с. Температура воздуха ночью 0-2, днем 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lvl="0" indent="44608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мороза-1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112585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0.459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Саханова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15090</TotalTime>
  <Words>532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2618</cp:revision>
  <cp:lastPrinted>2021-07-01T03:56:27Z</cp:lastPrinted>
  <dcterms:created xsi:type="dcterms:W3CDTF">2018-03-27T06:03:00Z</dcterms:created>
  <dcterms:modified xsi:type="dcterms:W3CDTF">2023-03-26T07:44:53Z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