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D86E065-11EA-4647-A6B8-FC08E6A0038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A86B2-AC90-4C02-96D3-2CBCC24BBD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B4DFC-AB26-4A4B-9761-F31E872002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E7C0A-C90A-4A00-9EF3-43E5719AB1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C64B0-0235-4B7E-84F8-8E6C6671C1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DB966-7CCC-46E7-8F9D-D21E5BADD1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A34EA-7E6A-458E-8132-D46CD09C2B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02129-3F07-470D-8FEE-37EDE96609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E843A-BB4A-40CA-A160-7EBE700342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35B2A-F466-4259-B81F-33118214AC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1DFE3-888E-4510-895F-7ACBD8E85D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4C00C-F709-467A-BACB-84CC7ED2BA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137BAAC-1CF8-4300-A9DF-7E27F9A8A6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85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26 марта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27 марта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26 марта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27 марта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ru-RU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dirty="0">
                <a:solidFill>
                  <a:schemeClr val="tx1"/>
                </a:solidFill>
              </a:rPr>
              <a:t>Ветер 0-5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5-7,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17-19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28 марта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27 марта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28 марта</a:t>
            </a:r>
          </a:p>
          <a:p>
            <a:pPr algn="just">
              <a:buFont typeface="Arial" charset="0"/>
              <a:buNone/>
            </a:pPr>
            <a:r>
              <a:rPr lang="ru-RU" alt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altLang="ru-RU">
                <a:solidFill>
                  <a:schemeClr val="tx1"/>
                </a:solidFill>
              </a:rPr>
              <a:t>юго-восточный </a:t>
            </a:r>
            <a:r>
              <a:rPr lang="ru-RU" altLang="ru-RU" smtClean="0">
                <a:solidFill>
                  <a:schemeClr val="tx1"/>
                </a:solidFill>
              </a:rPr>
              <a:t>2-7 м/с</a:t>
            </a:r>
            <a:r>
              <a:rPr lang="ru-RU" altLang="ru-RU" dirty="0">
                <a:solidFill>
                  <a:schemeClr val="tx1"/>
                </a:solidFill>
              </a:rPr>
              <a:t>. Температура воздуха ночью 3-5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33600"/>
            <a:ext cx="4824413" cy="101758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7, ночью 28 марта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 dirty="0">
                <a:solidFill>
                  <a:schemeClr val="tx1"/>
                </a:solidFill>
              </a:rPr>
              <a:t>пониженный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528" cy="427355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26 марта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119876"/>
              </p:ext>
            </p:extLst>
          </p:nvPr>
        </p:nvGraphicFramePr>
        <p:xfrm>
          <a:off x="4953000" y="4305300"/>
          <a:ext cx="4684713" cy="2229486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176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182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4378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254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217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Бекмурзаева Б.М. 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15875</TotalTime>
  <Words>769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3263</cp:revision>
  <cp:lastPrinted>2021-07-01T09:11:30Z</cp:lastPrinted>
  <dcterms:created xsi:type="dcterms:W3CDTF">2018-03-27T06:03:00Z</dcterms:created>
  <dcterms:modified xsi:type="dcterms:W3CDTF">2023-03-26T06:43:28Z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