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9" d="100"/>
          <a:sy n="129" d="100"/>
        </p:scale>
        <p:origin x="-166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461722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r>
                        <a:rPr lang="en-US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марта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без осадков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3-5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18-20 тепл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а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воздуха 3-5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35418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21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0.04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3449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0.69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165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0.83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197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0.49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3.1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/>
                        <a:t>0.39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14729</TotalTime>
  <Words>566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2979</cp:revision>
  <cp:lastPrinted>2023-01-18T06:16:28Z</cp:lastPrinted>
  <dcterms:created xsi:type="dcterms:W3CDTF">2018-03-27T06:03:00Z</dcterms:created>
  <dcterms:modified xsi:type="dcterms:W3CDTF">2023-03-26T05:18:00Z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