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74102407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марта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27 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2-7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марта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юго-восточный 1-6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0981730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15918</TotalTime>
  <Words>600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2717</cp:revision>
  <cp:lastPrinted>2021-07-01T03:56:27Z</cp:lastPrinted>
  <dcterms:created xsi:type="dcterms:W3CDTF">2018-03-27T06:03:00Z</dcterms:created>
  <dcterms:modified xsi:type="dcterms:W3CDTF">2023-03-26T05:36:10Z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