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4AA4C8A-D900-469C-A125-5636A507FFF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F2FB5-CCA5-445E-8373-38C44F226E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CF3E6-8332-4E82-890C-93113DF1D6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2F36A-1797-4D9F-AC2D-4F256FC4CC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F3468-DC63-4134-ADC9-1ACB7729A8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6236E-CC20-4088-921D-16481F3263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D3D6F-C20F-41ED-BDAC-C96944A27C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5385A-7B19-4CBE-BAE7-8DFD2E5270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E0232-0E65-4A19-80C3-D036842792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08C6C-D6F0-47F3-A344-39C3BDBE08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CA11D-1824-488A-8EAA-DEDCE899BB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1D286-3533-4276-AF59-F5A3274C8C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FD2500A-DE95-454B-94E4-B11270CF4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24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24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25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>
                <a:solidFill>
                  <a:schemeClr val="tx1"/>
                </a:solidFill>
              </a:rPr>
              <a:t>Ветер 0-5 м/с. Температура воздуха ночью 2-4, днем 17-19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26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4-6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5, ночью 26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Аманкулова С.Л.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15861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3258</cp:revision>
  <cp:lastPrinted>2021-07-01T09:11:30Z</cp:lastPrinted>
  <dcterms:created xsi:type="dcterms:W3CDTF">2018-03-27T06:03:00Z</dcterms:created>
  <dcterms:modified xsi:type="dcterms:W3CDTF">2023-03-24T05:36:46Z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