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2" d="100"/>
          <a:sy n="92" d="100"/>
        </p:scale>
        <p:origin x="216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2825780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марта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марта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25 марта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9-14 м/с. Температура воздуха ночью 0-2, днем 7-9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марта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26 марта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0-2 тепла.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1125858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90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0.768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0.462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15079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2609</cp:revision>
  <cp:lastPrinted>2021-07-01T03:56:27Z</cp:lastPrinted>
  <dcterms:created xsi:type="dcterms:W3CDTF">2018-03-27T06:03:00Z</dcterms:created>
  <dcterms:modified xsi:type="dcterms:W3CDTF">2023-03-24T06:38:58Z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