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4" d="100"/>
          <a:sy n="114" d="100"/>
        </p:scale>
        <p:origin x="1962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51795221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№83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33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2023 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89733441"/>
              </p:ext>
            </p:extLst>
          </p:nvPr>
        </p:nvGraphicFramePr>
        <p:xfrm>
          <a:off x="5010028" y="3832948"/>
          <a:ext cx="4680169" cy="23254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2450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3713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31372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0,422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3297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0,659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0,418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0,788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4876781" y="103211"/>
            <a:ext cx="4813416" cy="19851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Переменная облачность, 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юго-восточный 2-7 м/с. 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5-7° мороза, днем 8-10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3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юго-восточный 3-8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5-7° 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90297" y="2042469"/>
            <a:ext cx="4681537" cy="646331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kk-KZ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 </a:t>
            </a:r>
            <a:r>
              <a:rPr lang="kk-KZ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накоплению загрязняющих веществ в атмосфере города. По городу ожидается высокий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10028" y="3081608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2 степени.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Д.А.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рнст Л.В.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20801</TotalTime>
  <Words>645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КЛ Воздух</cp:lastModifiedBy>
  <cp:revision>2874</cp:revision>
  <cp:lastPrinted>2021-10-18T15:52:53Z</cp:lastPrinted>
  <dcterms:created xsi:type="dcterms:W3CDTF">2018-03-27T06:03:00Z</dcterms:created>
  <dcterms:modified xsi:type="dcterms:W3CDTF">2023-03-24T05:52:59Z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