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2438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880" algn="just">
              <a:spcAft>
                <a:spcPts val="0"/>
              </a:spcAft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25, 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марта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2023 года метеорологические условия будут способствовать накоплению загрязняющих веществ в атмосфере города. </a:t>
            </a:r>
            <a:endParaRPr lang="ru-RU" sz="11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повышенный уровень загрязнения воздуха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433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юго-западный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17133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2690</cp:revision>
  <cp:lastPrinted>2021-10-15T03:50:29Z</cp:lastPrinted>
  <dcterms:created xsi:type="dcterms:W3CDTF">2018-03-27T06:03:00Z</dcterms:created>
  <dcterms:modified xsi:type="dcterms:W3CDTF">2023-03-24T06:21:38Z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