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883355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7-12 м/с. Температура воздуха ночью 3-5 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9-11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26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1 мороза-1 тепла.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ночью 26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28201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4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21345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3475</cp:revision>
  <cp:lastPrinted>2021-11-30T05:55:24Z</cp:lastPrinted>
  <dcterms:created xsi:type="dcterms:W3CDTF">2018-03-27T06:03:00Z</dcterms:created>
  <dcterms:modified xsi:type="dcterms:W3CDTF">2023-03-24T06:24:29Z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