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676297"/>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заттардың сейіліуіне ықпал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ауаның ластану деңгейі төмен болады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506175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0,009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201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0,671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0,035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1997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0,399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56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0,279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0,045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0,95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6-8, 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19601</TotalTime>
  <Words>572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2723</cp:revision>
  <cp:lastPrinted>2021-07-01T07:38:07Z</cp:lastPrinted>
  <dcterms:created xsi:type="dcterms:W3CDTF">2018-03-27T06:03:00Z</dcterms:created>
  <dcterms:modified xsi:type="dcterms:W3CDTF">2023-03-23T06:39:47Z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