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p:scale>
          <a:sx n="100" d="100"/>
          <a:sy n="100" d="100"/>
        </p:scale>
        <p:origin x="-2154" y="-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1019620"/>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23 наурыз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23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62561443"/>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465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0,929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5803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0,716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360243"/>
            <a:ext cx="4701348" cy="1384995"/>
          </a:xfrm>
          <a:prstGeom prst="rect">
            <a:avLst/>
          </a:prstGeom>
        </p:spPr>
        <p:txBody>
          <a:bodyPr wrap="square" anchor="ctr">
            <a:spAutoFit/>
          </a:bodyPr>
          <a:lstStyle/>
          <a:p>
            <a:pPr algn="ctr"/>
            <a:r>
              <a:rPr lang="ru-RU" altLang="ru-RU" sz="1000" b="1" dirty="0">
                <a:latin typeface="Times New Roman" panose="02020603050405020304" pitchFamily="18" charset="0"/>
                <a:cs typeface="Times New Roman" panose="02020603050405020304" pitchFamily="18" charset="0"/>
              </a:rPr>
              <a:t>Павлодар қаласы бойынша </a:t>
            </a:r>
            <a:r>
              <a:rPr lang="ru-RU" altLang="ru-RU" sz="1000" b="1" dirty="0">
                <a:solidFill>
                  <a:schemeClr val="tx1">
                    <a:lumMod val="75000"/>
                    <a:lumOff val="25000"/>
                  </a:schemeClr>
                </a:solidFill>
                <a:latin typeface="Times New Roman" panose="02020603050405020304" pitchFamily="18" charset="0"/>
                <a:cs typeface="Times New Roman" panose="02020603050405020304" pitchFamily="18" charset="0"/>
              </a:rPr>
              <a:t>24</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наурызға 2023 ж. </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23 </a:t>
            </a:r>
            <a:r>
              <a:rPr lang="kk-KZ" sz="10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с. 21-ден 24 наурыз с. 21-ға дейін </a:t>
            </a:r>
          </a:p>
          <a:p>
            <a:pPr algn="just"/>
            <a:r>
              <a:rPr lang="kk-KZ" sz="10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Он</a:t>
            </a:r>
            <a:r>
              <a:rPr lang="kk-KZ" sz="1100" dirty="0">
                <a:latin typeface="Times New Roman" panose="02020603050405020304" pitchFamily="18" charset="0"/>
                <a:cs typeface="Times New Roman" panose="02020603050405020304" pitchFamily="18" charset="0"/>
              </a:rPr>
              <a:t>түстік-батыс</a:t>
            </a:r>
            <a:r>
              <a:rPr lang="kk-KZ" sz="1100" kern="1400" dirty="0">
                <a:solidFill>
                  <a:srgbClr val="000000"/>
                </a:solidFill>
                <a:latin typeface="Times New Roman" panose="02020603050405020304" pitchFamily="18" charset="0"/>
                <a:ea typeface="Times New Roman" panose="02020603050405020304" pitchFamily="18" charset="0"/>
              </a:rPr>
              <a:t>тан жел соғады, күші 7-12 м/с. Ауа температурасы түнде 3-5 аяз, </a:t>
            </a:r>
            <a:r>
              <a:rPr lang="kk-KZ" sz="1100" kern="1400">
                <a:solidFill>
                  <a:srgbClr val="000000"/>
                </a:solidFill>
                <a:latin typeface="Times New Roman" panose="02020603050405020304" pitchFamily="18" charset="0"/>
                <a:ea typeface="Times New Roman" panose="02020603050405020304" pitchFamily="18" charset="0"/>
              </a:rPr>
              <a:t>күндіз 6-8 </a:t>
            </a:r>
            <a:r>
              <a:rPr lang="kk-KZ" sz="1100" kern="1400" dirty="0">
                <a:solidFill>
                  <a:srgbClr val="000000"/>
                </a:solidFill>
                <a:latin typeface="Times New Roman" panose="02020603050405020304" pitchFamily="18" charset="0"/>
                <a:ea typeface="Times New Roman" panose="02020603050405020304" pitchFamily="18" charset="0"/>
              </a:rPr>
              <a:t>жылы.</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25 наурызға 2</a:t>
            </a:r>
            <a:r>
              <a:rPr lang="ru-RU" sz="1000" b="1" dirty="0">
                <a:latin typeface="Times New Roman" panose="02020603050405020304" pitchFamily="18" charset="0"/>
                <a:cs typeface="Times New Roman" panose="02020603050405020304" pitchFamily="18" charset="0"/>
              </a:rPr>
              <a:t>023 </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24 наурыз с. 21-ден 25 наурыз </a:t>
            </a:r>
            <a:r>
              <a:rPr lang="ru-RU" sz="1000" b="1" dirty="0">
                <a:latin typeface="Times New Roman" panose="02020603050405020304" pitchFamily="18" charset="0"/>
                <a:cs typeface="Times New Roman" panose="02020603050405020304" pitchFamily="18" charset="0"/>
              </a:rPr>
              <a:t>с. </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ea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Он</a:t>
            </a:r>
            <a:r>
              <a:rPr lang="kk-KZ" sz="1100" dirty="0">
                <a:latin typeface="Times New Roman" panose="02020603050405020304" pitchFamily="18" charset="0"/>
                <a:cs typeface="Times New Roman" panose="02020603050405020304" pitchFamily="18" charset="0"/>
              </a:rPr>
              <a:t>түстік-батыс</a:t>
            </a:r>
            <a:r>
              <a:rPr lang="kk-KZ" sz="1100" kern="1400" dirty="0">
                <a:solidFill>
                  <a:srgbClr val="000000"/>
                </a:solidFill>
                <a:latin typeface="Times New Roman" panose="02020603050405020304" pitchFamily="18" charset="0"/>
                <a:ea typeface="Times New Roman" panose="02020603050405020304" pitchFamily="18" charset="0"/>
              </a:rPr>
              <a:t>тан</a:t>
            </a:r>
            <a:r>
              <a:rPr lang="kk-KZ" sz="1100" kern="1400" dirty="0">
                <a:solidFill>
                  <a:srgbClr val="000000"/>
                </a:solidFill>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5-10 м/с. Ауа температурасы түнде 6-8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24 наурызда, түнде 25 наурызда 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20806</TotalTime>
  <Words>605</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3463</cp:revision>
  <cp:lastPrinted>2023-01-16T10:13:34Z</cp:lastPrinted>
  <dcterms:created xsi:type="dcterms:W3CDTF">2018-03-27T06:03:00Z</dcterms:created>
  <dcterms:modified xsi:type="dcterms:W3CDTF">2023-03-23T06:34:30Z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