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574" y="-48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082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23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Оңтүстік-шығыстан, оңтүстіктен жел соғады, күші </a:t>
            </a:r>
            <a:r>
              <a:rPr lang="kk-KZ" sz="1200" dirty="0" smtClean="0">
                <a:latin typeface="Times New Roman" pitchFamily="18" charset="0"/>
                <a:cs typeface="Times New Roman" pitchFamily="18" charset="0"/>
              </a:rPr>
              <a:t>1-6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0 градус шамасында,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 шашынсыз. </a:t>
            </a:r>
            <a:r>
              <a:rPr lang="kk-KZ" sz="1200" dirty="0" smtClean="0">
                <a:latin typeface="Times New Roman" pitchFamily="18" charset="0"/>
                <a:cs typeface="Times New Roman" pitchFamily="18" charset="0"/>
              </a:rPr>
              <a:t>Оңтүстіктен,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0-2 градус жылы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8520727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0,470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14371</TotalTime>
  <Words>526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2853</cp:revision>
  <cp:lastPrinted>2021-07-01T07:38:07Z</cp:lastPrinted>
  <dcterms:created xsi:type="dcterms:W3CDTF">2018-03-27T06:03:00Z</dcterms:created>
  <dcterms:modified xsi:type="dcterms:W3CDTF">2023-03-23T07:02:48Z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