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09768304"/>
              </p:ext>
            </p:extLst>
          </p:nvPr>
        </p:nvGraphicFramePr>
        <p:xfrm>
          <a:off x="307975" y="2588895"/>
          <a:ext cx="4465638" cy="23622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82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23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наурыз</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5376" y="258078"/>
            <a:ext cx="475292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наурыз</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23 </a:t>
            </a:r>
            <a:r>
              <a:rPr lang="kk-KZ" altLang="ru-RU" sz="1200" b="1" dirty="0" smtClean="0">
                <a:latin typeface="Times New Roman" panose="02020603050405020304" pitchFamily="18" charset="0"/>
                <a:cs typeface="Times New Roman" panose="02020603050405020304" pitchFamily="18" charset="0"/>
              </a:rPr>
              <a:t>наурыз </a:t>
            </a:r>
            <a:r>
              <a:rPr lang="kk-KZ" altLang="ru-RU" sz="1200" b="1" dirty="0">
                <a:latin typeface="Times New Roman" panose="02020603050405020304" pitchFamily="18" charset="0"/>
                <a:cs typeface="Times New Roman" panose="02020603050405020304" pitchFamily="18" charset="0"/>
              </a:rPr>
              <a:t>2023 ж. сағ. 21-ден </a:t>
            </a:r>
            <a:r>
              <a:rPr lang="kk-KZ" altLang="ru-RU" sz="1200" b="1" dirty="0" smtClean="0">
                <a:latin typeface="Times New Roman" panose="02020603050405020304" pitchFamily="18" charset="0"/>
                <a:cs typeface="Times New Roman" panose="02020603050405020304" pitchFamily="18" charset="0"/>
              </a:rPr>
              <a:t>24 </a:t>
            </a:r>
            <a:r>
              <a:rPr lang="kk-KZ" altLang="ru-RU" sz="1200" b="1" dirty="0">
                <a:latin typeface="Times New Roman" panose="02020603050405020304" pitchFamily="18" charset="0"/>
                <a:cs typeface="Times New Roman" panose="02020603050405020304" pitchFamily="18" charset="0"/>
              </a:rPr>
              <a:t>наурыз 2023 ж. сағ. 21 </a:t>
            </a:r>
            <a:r>
              <a:rPr lang="kk-KZ" altLang="ru-RU" sz="1200" b="1" dirty="0" smtClean="0">
                <a:latin typeface="Times New Roman" panose="02020603050405020304" pitchFamily="18" charset="0"/>
                <a:cs typeface="Times New Roman" panose="02020603050405020304" pitchFamily="18" charset="0"/>
              </a:rPr>
              <a:t>дейін</a:t>
            </a:r>
          </a:p>
          <a:p>
            <a:pPr algn="just"/>
            <a:r>
              <a:rPr lang="kk-KZ" sz="1200" dirty="0" smtClean="0">
                <a:latin typeface="Times New Roman" panose="02020603050405020304" pitchFamily="18" charset="0"/>
                <a:cs typeface="Times New Roman" panose="02020603050405020304" pitchFamily="18" charset="0"/>
              </a:rPr>
              <a:t>Көшпелі бұлтты</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О</a:t>
            </a:r>
            <a:r>
              <a:rPr lang="ru-RU" sz="1200" dirty="0" err="1" smtClean="0">
                <a:latin typeface="Times New Roman" panose="02020603050405020304" pitchFamily="18" charset="0"/>
                <a:cs typeface="Times New Roman" panose="02020603050405020304" pitchFamily="18" charset="0"/>
              </a:rPr>
              <a:t>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соғатын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 </a:t>
            </a:r>
            <a:r>
              <a:rPr lang="ru-RU" sz="1200" dirty="0" smtClean="0">
                <a:latin typeface="Times New Roman" panose="02020603050405020304" pitchFamily="18" charset="0"/>
                <a:cs typeface="Times New Roman" panose="02020603050405020304" pitchFamily="18" charset="0"/>
              </a:rPr>
              <a:t>аяз,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endParaRPr lang="kk-KZ" sz="1200" b="1" dirty="0" smtClean="0">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2023 жылғы </a:t>
            </a:r>
            <a:r>
              <a:rPr lang="kk-KZ" sz="1200" b="1" dirty="0" smtClean="0">
                <a:latin typeface="Times New Roman" panose="02020603050405020304" pitchFamily="18" charset="0"/>
                <a:cs typeface="Times New Roman" panose="02020603050405020304" pitchFamily="18" charset="0"/>
              </a:rPr>
              <a:t>25 </a:t>
            </a:r>
            <a:r>
              <a:rPr lang="kk-KZ" sz="1200" b="1" dirty="0" smtClean="0">
                <a:latin typeface="Times New Roman" panose="02020603050405020304" pitchFamily="18" charset="0"/>
                <a:cs typeface="Times New Roman" panose="02020603050405020304" pitchFamily="18" charset="0"/>
              </a:rPr>
              <a:t>наурыз</a:t>
            </a:r>
            <a:endParaRPr lang="kk-KZ" sz="1200" b="1" dirty="0">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24 </a:t>
            </a:r>
            <a:r>
              <a:rPr lang="kk-KZ" sz="1200" b="1" dirty="0">
                <a:latin typeface="Times New Roman" panose="02020603050405020304" pitchFamily="18" charset="0"/>
                <a:cs typeface="Times New Roman" panose="02020603050405020304" pitchFamily="18" charset="0"/>
              </a:rPr>
              <a:t>наурыз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25 </a:t>
            </a:r>
            <a:r>
              <a:rPr lang="kk-KZ" sz="1200" b="1" dirty="0" smtClean="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lvl="0" algn="just"/>
            <a:r>
              <a:rPr lang="kk-KZ" sz="1200" dirty="0" smtClean="0">
                <a:solidFill>
                  <a:prstClr val="black"/>
                </a:solidFill>
                <a:latin typeface="Times New Roman" panose="02020603050405020304" pitchFamily="18" charset="0"/>
                <a:cs typeface="Times New Roman" panose="02020603050405020304" pitchFamily="18" charset="0"/>
              </a:rPr>
              <a:t>Көшпелі бұлтты</a:t>
            </a:r>
            <a:r>
              <a:rPr lang="kk-KZ" sz="1200" dirty="0" smtClean="0">
                <a:latin typeface="Times New Roman" panose="02020603050405020304" pitchFamily="18" charset="0"/>
                <a:cs typeface="Times New Roman" panose="02020603050405020304" pitchFamily="18" charset="0"/>
              </a:rPr>
              <a:t>, 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Оңүстік-батыстан</a:t>
            </a:r>
            <a:r>
              <a:rPr lang="ru-RU" sz="1200" dirty="0" smtClean="0">
                <a:latin typeface="Times New Roman" panose="02020603050405020304" pitchFamily="18" charset="0"/>
                <a:cs typeface="Times New Roman" panose="02020603050405020304" pitchFamily="18" charset="0"/>
              </a:rPr>
              <a:t> жел</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соғады,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5-10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 аяз</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9578599"/>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792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02</a:t>
                      </a: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227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045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98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491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0,038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63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23 </a:t>
            </a:r>
            <a:r>
              <a:rPr lang="kk-KZ" altLang="ru-RU" sz="1200" b="1" dirty="0" smtClean="0">
                <a:latin typeface="Times New Roman" panose="02020603050405020304" pitchFamily="18" charset="0"/>
                <a:cs typeface="Times New Roman" panose="02020603050405020304" pitchFamily="18" charset="0"/>
              </a:rPr>
              <a:t>наурыз</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32980" y="2588710"/>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24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25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Э</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Конысбай</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16162</TotalTime>
  <Words>580</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2854</cp:revision>
  <cp:lastPrinted>2021-07-01T07:38:07Z</cp:lastPrinted>
  <dcterms:created xsi:type="dcterms:W3CDTF">2018-03-27T06:03:00Z</dcterms:created>
  <dcterms:modified xsi:type="dcterms:W3CDTF">2023-03-23T06:24:12Z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