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9" d="100"/>
          <a:sy n="129" d="100"/>
        </p:scale>
        <p:origin x="-166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2</a:t>
            </a:r>
            <a:r>
              <a:rPr lang="ru-RU" altLang="ru-RU" sz="1200" b="1" smtClean="0">
                <a:latin typeface="Times New Roman" pitchFamily="18" charset="0"/>
                <a:cs typeface="Times New Roman" pitchFamily="18" charset="0"/>
              </a:rPr>
              <a:t>3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2-4 градус жылы болады.  </a:t>
            </a: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3259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220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585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2952</cp:revision>
  <cp:lastPrinted>2023-01-18T06:22:05Z</cp:lastPrinted>
  <dcterms:created xsi:type="dcterms:W3CDTF">2018-03-27T06:03:00Z</dcterms:created>
  <dcterms:modified xsi:type="dcterms:W3CDTF">2023-03-23T04:33:59Z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