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9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7224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4129286"/>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657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25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25</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оңтүстік-шығысқа ауысып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chemeClr val="tx1"/>
                </a:solidFill>
                <a:latin typeface="Times New Roman" panose="02020603050405020304" pitchFamily="18" charset="0"/>
                <a:cs typeface="Times New Roman" panose="02020603050405020304" pitchFamily="18" charset="0"/>
              </a:rPr>
              <a:t>24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25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19035</TotalTime>
  <Words>538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3392</cp:revision>
  <cp:lastPrinted>2021-07-01T03:56:27Z</cp:lastPrinted>
  <dcterms:created xsi:type="dcterms:W3CDTF">2018-03-27T06:03:00Z</dcterms:created>
  <dcterms:modified xsi:type="dcterms:W3CDTF">2023-03-23T06:25:53Z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