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25EE703-C7CB-44CC-94AA-F08A5F8BACB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EAD1A-D7CD-4063-AA8D-14D29E9185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8F5C9-A889-4772-A27B-39D69B902C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CA7C4-46B5-482A-B4BA-194AD0A36F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B2C62-0360-406B-9431-54C8C9438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5B19A-8B3E-4015-9A73-4565B556FE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167DC-6BEA-40E4-A6C4-538266E580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A0D98-21CC-4ECB-9C28-69E5601997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12F18-BCFD-48A5-97A4-E6467C9081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385AF-5D38-4D7E-AF66-378D05154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AD965-CF25-4B8D-AC4D-830D6F33B3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6E3DD-C791-48E0-915E-6EF96E21AD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420BC8D-F8D5-4416-A8E5-E9AC7CA83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23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23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24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>
                <a:solidFill>
                  <a:schemeClr val="tx1"/>
                </a:solidFill>
              </a:rPr>
              <a:t>Ветер 0-5 м/с. Температура воздуха ночью 2-4, днем 15-17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25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25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ночью 3-5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4, ночью 25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56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5143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15855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3253</cp:revision>
  <cp:lastPrinted>2021-07-01T09:11:30Z</cp:lastPrinted>
  <dcterms:created xsi:type="dcterms:W3CDTF">2018-03-27T06:03:00Z</dcterms:created>
  <dcterms:modified xsi:type="dcterms:W3CDTF">2023-03-23T06:59:56Z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