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198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57938550"/>
              </p:ext>
            </p:extLst>
          </p:nvPr>
        </p:nvGraphicFramePr>
        <p:xfrm>
          <a:off x="307975" y="2573640"/>
          <a:ext cx="4465638" cy="224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477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2285" y="2521917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3835397"/>
              </p:ext>
            </p:extLst>
          </p:nvPr>
        </p:nvGraphicFramePr>
        <p:xfrm>
          <a:off x="4989512" y="4393086"/>
          <a:ext cx="4747702" cy="21259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782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ru-RU" sz="11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657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11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54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11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11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06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11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52577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42789"/>
            <a:ext cx="4824412" cy="21082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80000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облачность, без осадков. Ночью и утром туман. Ветер юго-восточный, южный 9-14 м/с. Температура воздуха ночью 1-3, днем 15-17 тепла.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44000" algn="just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</a:p>
          <a:p>
            <a:pPr lvl="0" indent="1440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марта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марта</a:t>
            </a:r>
          </a:p>
          <a:p>
            <a:pPr lvl="0" indent="1800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блачно, небольшой дождь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юго-западный с переходом на юго-восточный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9-14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2-4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>
              <a:spcAft>
                <a:spcPts val="0"/>
              </a:spcAft>
            </a:pP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3199" y="3570607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1300" y="610468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Л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19215</TotalTime>
  <Words>607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3169</cp:revision>
  <cp:lastPrinted>2021-07-01T03:56:27Z</cp:lastPrinted>
  <dcterms:created xsi:type="dcterms:W3CDTF">2018-03-27T06:03:00Z</dcterms:created>
  <dcterms:modified xsi:type="dcterms:W3CDTF">2023-03-23T06:25:55Z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