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977211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1224"/>
            <a:ext cx="4758096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7-12 м/с. Температура воздуха ночью 3-5 мороза, днем 6-8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24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5-10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воздуха ночью 6-8 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марта, ночью 25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36527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4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21343</TotalTime>
  <Words>655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3468</cp:revision>
  <cp:lastPrinted>2021-11-30T05:55:24Z</cp:lastPrinted>
  <dcterms:created xsi:type="dcterms:W3CDTF">2018-03-27T06:03:00Z</dcterms:created>
  <dcterms:modified xsi:type="dcterms:W3CDTF">2023-03-23T06:34:32Z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