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1943210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23 марта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6835436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2-7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 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1-6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525863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марта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 А.Р.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18005</TotalTime>
  <Words>590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2661</cp:revision>
  <cp:lastPrinted>2021-10-14T11:15:53Z</cp:lastPrinted>
  <dcterms:created xsi:type="dcterms:W3CDTF">2018-03-27T06:03:00Z</dcterms:created>
  <dcterms:modified xsi:type="dcterms:W3CDTF">2023-03-23T05:49:55Z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