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марта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2-4,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14-16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3259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220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14702</TotalTime>
  <Words>567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2977</cp:revision>
  <cp:lastPrinted>2023-01-18T06:16:28Z</cp:lastPrinted>
  <dcterms:created xsi:type="dcterms:W3CDTF">2018-03-27T06:03:00Z</dcterms:created>
  <dcterms:modified xsi:type="dcterms:W3CDTF">2023-03-23T04:32:06Z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