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23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22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23 марта 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24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23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24 марта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23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0,144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0,041</a:t>
                      </a:r>
                      <a:endParaRPr lang="ru-RU" sz="10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1982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0,396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0,504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0,135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0,15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Байменова А.А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15237</TotalTime>
  <Words>568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3039</cp:revision>
  <cp:lastPrinted>2021-07-01T03:56:27Z</cp:lastPrinted>
  <dcterms:created xsi:type="dcterms:W3CDTF">2018-03-27T06:03:00Z</dcterms:created>
  <dcterms:modified xsi:type="dcterms:W3CDTF">2023-03-23T06:58:00Z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