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30321060"/>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880" algn="just">
              <a:spcAft>
                <a:spcPts val="0"/>
              </a:spcAft>
            </a:pP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smtClean="0">
                <a:solidFill>
                  <a:srgbClr val="000000"/>
                </a:solidFill>
                <a:latin typeface="Times New Roman" panose="02020603050405020304" pitchFamily="18" charset="0"/>
              </a:rPr>
              <a:t>2023 </a:t>
            </a:r>
            <a:r>
              <a:rPr lang="ru-RU" sz="1100" dirty="0" err="1">
                <a:solidFill>
                  <a:srgbClr val="000000"/>
                </a:solidFill>
                <a:latin typeface="Times New Roman" panose="02020603050405020304" pitchFamily="18" charset="0"/>
              </a:rPr>
              <a:t>жылдың</a:t>
            </a:r>
            <a:r>
              <a:rPr lang="ru-RU" sz="1100" dirty="0">
                <a:solidFill>
                  <a:srgbClr val="000000"/>
                </a:solidFill>
                <a:latin typeface="Times New Roman" panose="02020603050405020304" pitchFamily="18" charset="0"/>
              </a:rPr>
              <a:t> </a:t>
            </a:r>
            <a:r>
              <a:rPr lang="ru-RU" sz="1100" dirty="0" smtClean="0">
                <a:solidFill>
                  <a:srgbClr val="000000"/>
                </a:solidFill>
                <a:latin typeface="Times New Roman" panose="02020603050405020304" pitchFamily="18" charset="0"/>
              </a:rPr>
              <a:t>23, 24 </a:t>
            </a:r>
            <a:r>
              <a:rPr lang="ru-RU" sz="1100" dirty="0" err="1" smtClean="0">
                <a:solidFill>
                  <a:srgbClr val="000000"/>
                </a:solidFill>
                <a:latin typeface="Times New Roman" panose="02020603050405020304" pitchFamily="18" charset="0"/>
              </a:rPr>
              <a:t>наурызына</a:t>
            </a:r>
            <a:r>
              <a:rPr lang="ru-RU" sz="1100" dirty="0" smtClean="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қараған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метеорологиялық</a:t>
            </a:r>
            <a:r>
              <a:rPr lang="ru-RU" sz="1100" dirty="0">
                <a:solidFill>
                  <a:srgbClr val="000000"/>
                </a:solidFill>
                <a:latin typeface="Times New Roman" panose="02020603050405020304" pitchFamily="18" charset="0"/>
              </a:rPr>
              <a:t> жағдайлар қала атмосферасында ластаушы </a:t>
            </a:r>
            <a:r>
              <a:rPr lang="ru-RU" sz="1100" dirty="0" err="1">
                <a:solidFill>
                  <a:srgbClr val="000000"/>
                </a:solidFill>
                <a:latin typeface="Times New Roman" panose="02020603050405020304" pitchFamily="18" charset="0"/>
              </a:rPr>
              <a:t>заттардың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жиналуына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ықпал</a:t>
            </a:r>
            <a:r>
              <a:rPr lang="ru-RU" sz="1100" dirty="0">
                <a:solidFill>
                  <a:srgbClr val="000000"/>
                </a:solidFill>
                <a:latin typeface="Times New Roman" panose="02020603050405020304" pitchFamily="18" charset="0"/>
              </a:rPr>
              <a:t> етеді.</a:t>
            </a:r>
            <a:endParaRPr lang="ru-RU" sz="1100" dirty="0">
              <a:latin typeface="Times New Roman" panose="02020603050405020304" pitchFamily="18" charset="0"/>
              <a:ea typeface="Times New Roman" panose="02020603050405020304" pitchFamily="18" charset="0"/>
            </a:endParaRPr>
          </a:p>
          <a:p>
            <a:pPr indent="182880" algn="just">
              <a:spcAft>
                <a:spcPts val="0"/>
              </a:spcAft>
            </a:pPr>
            <a:r>
              <a:rPr lang="ru-RU" sz="1100" dirty="0">
                <a:solidFill>
                  <a:srgbClr val="000000"/>
                </a:solidFill>
                <a:latin typeface="Times New Roman" panose="02020603050405020304" pitchFamily="18" charset="0"/>
              </a:rPr>
              <a:t>Жалпы қала бойынша </a:t>
            </a:r>
            <a:r>
              <a:rPr lang="ru-RU" sz="1100" dirty="0" err="1">
                <a:solidFill>
                  <a:srgbClr val="000000"/>
                </a:solidFill>
                <a:latin typeface="Times New Roman" panose="02020603050405020304" pitchFamily="18" charset="0"/>
              </a:rPr>
              <a:t>ауаның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ластану</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деңгейі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болады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деп</a:t>
            </a:r>
            <a:r>
              <a:rPr lang="ru-RU" sz="1100" dirty="0">
                <a:solidFill>
                  <a:srgbClr val="000000"/>
                </a:solidFill>
                <a:latin typeface="Times New Roman" panose="02020603050405020304" pitchFamily="18" charset="0"/>
              </a:rPr>
              <a:t> күтілуде.</a:t>
            </a:r>
            <a:endParaRPr lang="ru-RU" sz="1100" dirty="0">
              <a:effectLst/>
              <a:latin typeface="Times New Roman" panose="02020603050405020304" pitchFamily="18" charset="0"/>
              <a:ea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42168338"/>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0,012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202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0,672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20</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0,04</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1608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0,322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46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0,229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0,024</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23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23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3-8 </a:t>
            </a:r>
            <a:r>
              <a:rPr lang="kk-KZ" sz="1100" dirty="0" smtClean="0">
                <a:solidFill>
                  <a:prstClr val="black"/>
                </a:solidFill>
                <a:latin typeface="Times New Roman" pitchFamily="18" charset="0"/>
                <a:cs typeface="Times New Roman" pitchFamily="18" charset="0"/>
              </a:rPr>
              <a:t>м/с. Ауа температурасы түнде 6-8, күндіз 17-19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2-7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56649"/>
            <a:ext cx="4345781"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19578</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2722</cp:revision>
  <cp:lastPrinted>2021-07-01T07:38:07Z</cp:lastPrinted>
  <dcterms:created xsi:type="dcterms:W3CDTF">2018-03-27T06:03:00Z</dcterms:created>
  <dcterms:modified xsi:type="dcterms:W3CDTF">2023-03-22T08:00:16Z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