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18936127"/>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22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22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99366498"/>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4245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0.849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2.625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Calibri" panose="020F0502020204030204" pitchFamily="34"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5013507" y="360243"/>
            <a:ext cx="4701348" cy="1384995"/>
          </a:xfrm>
          <a:prstGeom prst="rect">
            <a:avLst/>
          </a:prstGeom>
        </p:spPr>
        <p:txBody>
          <a:bodyPr wrap="square" anchor="ctr">
            <a:spAutoFit/>
          </a:bodyPr>
          <a:lstStyle/>
          <a:p>
            <a:pPr algn="ctr"/>
            <a:r>
              <a:rPr lang="ru-RU" altLang="ru-RU" sz="1000" b="1" dirty="0">
                <a:latin typeface="Times New Roman" panose="02020603050405020304" pitchFamily="18" charset="0"/>
                <a:cs typeface="Times New Roman" panose="02020603050405020304" pitchFamily="18" charset="0"/>
              </a:rPr>
              <a:t>Павлодар қаласы бойынша </a:t>
            </a:r>
            <a:r>
              <a:rPr lang="ru-RU" altLang="ru-RU" sz="1000" b="1" dirty="0">
                <a:solidFill>
                  <a:schemeClr val="tx1">
                    <a:lumMod val="75000"/>
                    <a:lumOff val="25000"/>
                  </a:schemeClr>
                </a:solidFill>
                <a:latin typeface="Times New Roman" panose="02020603050405020304" pitchFamily="18" charset="0"/>
                <a:cs typeface="Times New Roman" panose="02020603050405020304" pitchFamily="18" charset="0"/>
              </a:rPr>
              <a:t>23</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 2023 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22 </a:t>
            </a:r>
            <a:r>
              <a:rPr lang="kk-KZ" sz="10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с. 21-ден 23 наурыз с. 21-ға дейін </a:t>
            </a:r>
          </a:p>
          <a:p>
            <a:pPr algn="just"/>
            <a:r>
              <a:rPr lang="kk-KZ" sz="10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Он</a:t>
            </a:r>
            <a:r>
              <a:rPr lang="kk-KZ" sz="1100" dirty="0">
                <a:latin typeface="Times New Roman" panose="02020603050405020304" pitchFamily="18" charset="0"/>
                <a:cs typeface="Times New Roman" panose="02020603050405020304" pitchFamily="18" charset="0"/>
              </a:rPr>
              <a:t>түстік-батыс</a:t>
            </a:r>
            <a:r>
              <a:rPr lang="kk-KZ" sz="1100" kern="1400" dirty="0">
                <a:solidFill>
                  <a:srgbClr val="000000"/>
                </a:solidFill>
                <a:latin typeface="Times New Roman" panose="02020603050405020304" pitchFamily="18" charset="0"/>
                <a:ea typeface="Times New Roman" panose="02020603050405020304" pitchFamily="18" charset="0"/>
              </a:rPr>
              <a:t>тан жел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5-7 </a:t>
            </a:r>
            <a:r>
              <a:rPr lang="kk-KZ" sz="1100" kern="1400" dirty="0">
                <a:solidFill>
                  <a:srgbClr val="000000"/>
                </a:solidFill>
                <a:latin typeface="Times New Roman" panose="02020603050405020304" pitchFamily="18" charset="0"/>
                <a:ea typeface="Times New Roman" panose="02020603050405020304" pitchFamily="18" charset="0"/>
              </a:rPr>
              <a:t>аяз, күндіз 7-9 жылы.</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24 наурызға 2</a:t>
            </a:r>
            <a:r>
              <a:rPr lang="ru-RU" sz="1000" b="1" dirty="0">
                <a:latin typeface="Times New Roman" panose="02020603050405020304" pitchFamily="18" charset="0"/>
                <a:cs typeface="Times New Roman" panose="02020603050405020304" pitchFamily="18" charset="0"/>
              </a:rPr>
              <a:t>023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23 наурыз с. 21-ден 24 наурыз </a:t>
            </a:r>
            <a:r>
              <a:rPr lang="ru-RU" sz="1000" b="1" dirty="0">
                <a:latin typeface="Times New Roman" panose="02020603050405020304" pitchFamily="18" charset="0"/>
                <a:cs typeface="Times New Roman" panose="02020603050405020304" pitchFamily="18" charset="0"/>
              </a:rPr>
              <a:t>с.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Он</a:t>
            </a:r>
            <a:r>
              <a:rPr lang="kk-KZ" sz="1100" dirty="0">
                <a:latin typeface="Times New Roman" panose="02020603050405020304" pitchFamily="18" charset="0"/>
                <a:cs typeface="Times New Roman" panose="02020603050405020304" pitchFamily="18" charset="0"/>
              </a:rPr>
              <a:t>түстік-батыс</a:t>
            </a:r>
            <a:r>
              <a:rPr lang="kk-KZ" sz="1100" kern="1400" dirty="0">
                <a:solidFill>
                  <a:srgbClr val="000000"/>
                </a:solidFill>
                <a:latin typeface="Times New Roman" panose="02020603050405020304" pitchFamily="18" charset="0"/>
                <a:ea typeface="Times New Roman" panose="02020603050405020304" pitchFamily="18" charset="0"/>
              </a:rPr>
              <a:t>тан</a:t>
            </a:r>
            <a:r>
              <a:rPr lang="kk-KZ" sz="1100" kern="1400" dirty="0">
                <a:solidFill>
                  <a:srgbClr val="000000"/>
                </a:solidFill>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түнде 4-6 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наурызда, түнде 24 наурызда 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11070" y="2975964"/>
            <a:ext cx="474446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Аринова Н.</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20783</TotalTime>
  <Words>577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3459</cp:revision>
  <cp:lastPrinted>2023-01-16T10:13:34Z</cp:lastPrinted>
  <dcterms:created xsi:type="dcterms:W3CDTF">2018-03-27T06:03:00Z</dcterms:created>
  <dcterms:modified xsi:type="dcterms:W3CDTF">2023-03-22T07:57:38Z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