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166" y="-14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22</a:t>
                      </a:r>
                      <a:r>
                        <a:rPr lang="kk-KZ" sz="1200" b="1" i="1" u="none" kern="1200" baseline="0" dirty="0" smtClean="0">
                          <a:solidFill>
                            <a:schemeClr val="tx1"/>
                          </a:solidFill>
                          <a:latin typeface="Times New Roman" pitchFamily="18" charset="0"/>
                          <a:ea typeface="+mn-ea"/>
                          <a:cs typeface="Times New Roman" pitchFamily="18" charset="0"/>
                        </a:rPr>
                        <a:t> </a:t>
                      </a:r>
                      <a:r>
                        <a:rPr lang="kk-KZ" sz="1200" b="1" i="1" u="none" kern="1200" baseline="0" dirty="0">
                          <a:solidFill>
                            <a:schemeClr val="tx1"/>
                          </a:solidFill>
                          <a:latin typeface="Times New Roman" pitchFamily="18" charset="0"/>
                          <a:ea typeface="+mn-ea"/>
                          <a:cs typeface="Times New Roman" pitchFamily="18" charset="0"/>
                        </a:rPr>
                        <a:t>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23377378"/>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880992"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наурызға </a:t>
            </a: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көктайғақ. Оңтүстік-батыстан соғатын </a:t>
            </a:r>
            <a:r>
              <a:rPr lang="kk-KZ" sz="1100" smtClean="0">
                <a:latin typeface="Times New Roman" pitchFamily="18" charset="0"/>
                <a:cs typeface="Times New Roman" pitchFamily="18" charset="0"/>
              </a:rPr>
              <a:t>жел солтүстік-батысқа </a:t>
            </a:r>
            <a:r>
              <a:rPr lang="kk-KZ" sz="1100" dirty="0" smtClean="0">
                <a:latin typeface="Times New Roman" pitchFamily="18" charset="0"/>
                <a:cs typeface="Times New Roman" pitchFamily="18" charset="0"/>
              </a:rPr>
              <a:t>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13585</TotalTime>
  <Words>563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2943</cp:revision>
  <cp:lastPrinted>2021-07-01T03:56:27Z</cp:lastPrinted>
  <dcterms:created xsi:type="dcterms:W3CDTF">2018-03-27T06:03:00Z</dcterms:created>
  <dcterms:modified xsi:type="dcterms:W3CDTF">2023-03-22T07:50:53Z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