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74869545"/>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81</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аурыз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en-US" altLang="ru-RU" sz="1200" b="1" smtClean="0">
                <a:latin typeface="Times New Roman" pitchFamily="18" charset="0"/>
                <a:cs typeface="Times New Roman" pitchFamily="18" charset="0"/>
              </a:rPr>
              <a:t>22</a:t>
            </a:r>
            <a:r>
              <a:rPr lang="ru-RU" altLang="ru-RU" sz="1200" b="1"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наурызда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23 </a:t>
            </a:r>
            <a:r>
              <a:rPr lang="ru-RU" sz="1200" b="1" dirty="0" err="1" smtClean="0">
                <a:solidFill>
                  <a:prstClr val="black"/>
                </a:solidFill>
                <a:latin typeface="Times New Roman" pitchFamily="18" charset="0"/>
                <a:cs typeface="Times New Roman" pitchFamily="18" charset="0"/>
              </a:rPr>
              <a:t>наурызға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22 </a:t>
            </a:r>
            <a:r>
              <a:rPr lang="ru-RU" sz="1200" b="1" dirty="0" err="1" smtClean="0">
                <a:solidFill>
                  <a:prstClr val="black"/>
                </a:solidFill>
                <a:latin typeface="Times New Roman" pitchFamily="18" charset="0"/>
                <a:cs typeface="Times New Roman" pitchFamily="18" charset="0"/>
              </a:rPr>
              <a:t>наурыз</a:t>
            </a:r>
            <a:r>
              <a:rPr lang="ru-RU" sz="1200" b="1" dirty="0" smtClean="0">
                <a:solidFill>
                  <a:prstClr val="black"/>
                </a:solidFill>
                <a:latin typeface="Times New Roman" pitchFamily="18" charset="0"/>
                <a:cs typeface="Times New Roman"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23 </a:t>
            </a:r>
            <a:r>
              <a:rPr lang="ru-RU" sz="1200" b="1" dirty="0" err="1" smtClean="0">
                <a:solidFill>
                  <a:prstClr val="black"/>
                </a:solidFill>
                <a:latin typeface="Times New Roman" pitchFamily="18" charset="0"/>
                <a:cs typeface="Times New Roman" pitchFamily="18" charset="0"/>
              </a:rPr>
              <a:t>наурыз</a:t>
            </a:r>
            <a:r>
              <a:rPr lang="ru-RU" sz="1200" b="1" dirty="0" smtClean="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24 </a:t>
            </a:r>
            <a:r>
              <a:rPr lang="ru-RU" sz="1200" b="1" dirty="0" err="1">
                <a:solidFill>
                  <a:prstClr val="black"/>
                </a:solidFill>
                <a:latin typeface="Times New Roman" pitchFamily="18" charset="0"/>
                <a:cs typeface="Times New Roman" pitchFamily="18" charset="0"/>
              </a:rPr>
              <a:t>наурызға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a:solidFill>
                  <a:prstClr val="black"/>
                </a:solidFill>
                <a:latin typeface="Times New Roman" panose="02020603050405020304" pitchFamily="18" charset="0"/>
                <a:cs typeface="Times New Roman" panose="02020603050405020304" pitchFamily="18" charset="0"/>
              </a:rPr>
              <a:t>23 </a:t>
            </a:r>
            <a:r>
              <a:rPr lang="ru-RU" sz="1200" b="1" dirty="0" err="1" smtClean="0">
                <a:solidFill>
                  <a:prstClr val="black"/>
                </a:solidFill>
                <a:latin typeface="Times New Roman" pitchFamily="18" charset="0"/>
                <a:cs typeface="Times New Roman" pitchFamily="18" charset="0"/>
              </a:rPr>
              <a:t>наурыз</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24 </a:t>
            </a:r>
            <a:r>
              <a:rPr lang="ru-RU" sz="1200" b="1" dirty="0" err="1" smtClean="0">
                <a:solidFill>
                  <a:prstClr val="black"/>
                </a:solidFill>
                <a:latin typeface="Times New Roman" pitchFamily="18" charset="0"/>
                <a:cs typeface="Times New Roman" pitchFamily="18" charset="0"/>
              </a:rPr>
              <a:t>наурыз</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2-4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наурызда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9533273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1023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0.21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0.53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53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0.13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3.0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0.38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14564</TotalTime>
  <Words>584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2950</cp:revision>
  <cp:lastPrinted>2023-01-18T06:22:05Z</cp:lastPrinted>
  <dcterms:created xsi:type="dcterms:W3CDTF">2018-03-27T06:03:00Z</dcterms:created>
  <dcterms:modified xsi:type="dcterms:W3CDTF">2023-03-22T08:01:39Z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