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34947656"/>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81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22 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наурыз 2023 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latin typeface="Times New Roman" panose="02020603050405020304" pitchFamily="18" charset="0"/>
                <a:cs typeface="Times New Roman" panose="02020603050405020304" pitchFamily="18" charset="0"/>
              </a:rPr>
              <a:t>Көшпелі-бұлтты</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аяз,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24 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Көшпелі-бұлтты</a:t>
            </a:r>
            <a:r>
              <a:rPr lang="kk-KZ" sz="1200" dirty="0" smtClean="0">
                <a:latin typeface="Times New Roman" panose="02020603050405020304" pitchFamily="18" charset="0"/>
                <a:cs typeface="Times New Roman" panose="02020603050405020304" pitchFamily="18" charset="0"/>
              </a:rPr>
              <a:t>, 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Оңүстік-батыстан</a:t>
            </a:r>
            <a:r>
              <a:rPr lang="ru-RU" sz="1200" dirty="0" smtClean="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0423191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02</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498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Нуржанова</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16160</TotalTime>
  <Words>579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2853</cp:revision>
  <cp:lastPrinted>2021-07-01T07:38:07Z</cp:lastPrinted>
  <dcterms:created xsi:type="dcterms:W3CDTF">2018-03-27T06:03:00Z</dcterms:created>
  <dcterms:modified xsi:type="dcterms:W3CDTF">2023-03-22T07:58:03Z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