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422756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545352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2-7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10-12° мороза, днем 3-5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м/с. Температура воздуха 7-9°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17998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2660</cp:revision>
  <cp:lastPrinted>2021-10-14T11:15:53Z</cp:lastPrinted>
  <dcterms:created xsi:type="dcterms:W3CDTF">2018-03-27T06:03:00Z</dcterms:created>
  <dcterms:modified xsi:type="dcterms:W3CDTF">2023-03-22T07:46:20Z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