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229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187899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1224"/>
            <a:ext cx="4758096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5-7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мороза, днем 7-9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24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5-10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воздуха ночью 4-6 мороза.</a:t>
            </a:r>
          </a:p>
          <a:p>
            <a:pPr algn="just">
              <a:spcAft>
                <a:spcPts val="0"/>
              </a:spcAft>
            </a:pPr>
            <a:endParaRPr lang="x-non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21140519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54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21331</TotalTime>
  <Words>628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3462</cp:revision>
  <cp:lastPrinted>2021-11-30T05:55:24Z</cp:lastPrinted>
  <dcterms:created xsi:type="dcterms:W3CDTF">2018-03-27T06:03:00Z</dcterms:created>
  <dcterms:modified xsi:type="dcterms:W3CDTF">2023-03-22T07:57:18Z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