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1413799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23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 м/с. Температура воздуха ночью 2-4 мороза, днем 3-5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24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4-6 мороза.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07365764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108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0.677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153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0.508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522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0.104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102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0.511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15070</TotalTime>
  <Words>573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2607</cp:revision>
  <cp:lastPrinted>2021-07-01T03:56:27Z</cp:lastPrinted>
  <dcterms:created xsi:type="dcterms:W3CDTF">2018-03-27T06:03:00Z</dcterms:created>
  <dcterms:modified xsi:type="dcterms:W3CDTF">2023-03-22T07:51:33Z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