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002379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880" algn="just">
              <a:spcAft>
                <a:spcPts val="0"/>
              </a:spcAft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23,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 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2023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 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 целом по городу ожидается повышенный уровень загрязнения воздуха.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636183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4971628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17093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2688</cp:revision>
  <cp:lastPrinted>2021-10-15T03:50:29Z</cp:lastPrinted>
  <dcterms:created xsi:type="dcterms:W3CDTF">2018-03-27T06:03:00Z</dcterms:created>
  <dcterms:modified xsi:type="dcterms:W3CDTF">2023-03-22T08:00:56Z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