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6369256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марта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66267168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2-7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7-9°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42469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Н.М. 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20772</TotalTime>
  <Words>645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2870</cp:revision>
  <cp:lastPrinted>2021-10-18T15:52:53Z</cp:lastPrinted>
  <dcterms:created xsi:type="dcterms:W3CDTF">2018-03-27T06:03:00Z</dcterms:created>
  <dcterms:modified xsi:type="dcterms:W3CDTF">2023-03-22T07:45:44Z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