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1461722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 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1-3,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15-17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2-4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1023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0.21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0.53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53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0.13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3.0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/>
                        <a:t>0.38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14746</TotalTime>
  <Words>566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2975</cp:revision>
  <cp:lastPrinted>2023-01-18T06:16:28Z</cp:lastPrinted>
  <dcterms:created xsi:type="dcterms:W3CDTF">2018-03-27T06:03:00Z</dcterms:created>
  <dcterms:modified xsi:type="dcterms:W3CDTF">2023-03-22T08:01:55Z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