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956517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249072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 8-13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 мороза-1 тепла, днем 16-18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1-3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13981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2558</cp:revision>
  <cp:lastPrinted>2021-07-01T03:56:27Z</cp:lastPrinted>
  <dcterms:created xsi:type="dcterms:W3CDTF">2018-03-27T06:03:00Z</dcterms:created>
  <dcterms:modified xsi:type="dcterms:W3CDTF">2023-03-22T07:59:46Z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