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9CD848E-5EEE-49A5-B7CD-8A6D53060DC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6A9238-8C11-4527-A610-1E12D2E63C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DDEC8-BFBA-4F6D-B029-DFDA821771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1FE511-A5F7-4781-A1D7-BC7FF3A841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78AFA6-B55E-4C96-89F2-72118A53E9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30D554-C022-40CC-8F33-4D801AEEBD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FB5AF-7143-4A77-8408-508AF1B00F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CE0F1-2DA4-481C-8B20-665C23C1B9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836390-3156-4ECD-8310-A7A2C387D0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25F278-6E8A-46C3-B61F-C3C11774DC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60E43A-FA92-4B62-A429-07240439AF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2F6DC-E7FB-4A67-A111-84CD40F0D1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9334641-FB67-496E-95AE-EE402AB1B7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81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22 марта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930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23 марта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22 марта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23 марта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ru-RU">
                <a:solidFill>
                  <a:schemeClr val="tx1"/>
                </a:solidFill>
              </a:rPr>
              <a:t>Переменная облачность, ночью небольшой дождь. </a:t>
            </a:r>
            <a:r>
              <a:rPr lang="ru-RU">
                <a:solidFill>
                  <a:schemeClr val="tx1"/>
                </a:solidFill>
              </a:rPr>
              <a:t>Ветер северо-восточный 2-7 м/с. Температура воздуха ночью 1-3, днем 13-15 тепла.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24 марта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23 марта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24 марта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ночью 2-4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133600"/>
            <a:ext cx="4824413" cy="1017588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3, ночью 24 марта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повышенный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528" cy="427355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22 марта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684713" cy="2229486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217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3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3376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218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176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Бекмурзаева Б.М.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15852</TotalTime>
  <Words>770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3249</cp:revision>
  <cp:lastPrinted>2021-07-01T09:11:30Z</cp:lastPrinted>
  <dcterms:created xsi:type="dcterms:W3CDTF">2018-03-27T06:03:00Z</dcterms:created>
  <dcterms:modified xsi:type="dcterms:W3CDTF">2023-03-22T07:56:51Z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