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61672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dirty="0">
                <a:solidFill>
                  <a:schemeClr val="tx1"/>
                </a:solidFill>
              </a:rPr>
              <a:t> </a:t>
            </a:r>
            <a:r>
              <a:rPr lang="ru-RU" sz="1200" dirty="0" smtClean="0">
                <a:solidFill>
                  <a:schemeClr val="tx1"/>
                </a:solidFill>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167996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2778</cp:revision>
  <cp:lastPrinted>2021-07-01T07:38:07Z</cp:lastPrinted>
  <dcterms:created xsi:type="dcterms:W3CDTF">2018-03-27T06:03:00Z</dcterms:created>
  <dcterms:modified xsi:type="dcterms:W3CDTF">2023-03-21T04:59:41Z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