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3" d="100"/>
          <a:sy n="103" d="100"/>
        </p:scale>
        <p:origin x="126"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7392747"/>
              </p:ext>
            </p:extLst>
          </p:nvPr>
        </p:nvGraphicFramePr>
        <p:xfrm>
          <a:off x="307975" y="2285608"/>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80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smtClean="0">
                <a:solidFill>
                  <a:prstClr val="black"/>
                </a:solidFill>
                <a:latin typeface="Times New Roman" panose="02020603050405020304" pitchFamily="18" charset="0"/>
                <a:cs typeface="Times New Roman" panose="02020603050405020304" pitchFamily="18" charset="0"/>
              </a:rPr>
              <a:t>         Метеорологиялық</a:t>
            </a:r>
            <a:r>
              <a:rPr lang="ru-RU" sz="1100" dirty="0" smtClean="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жағдайлар</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атмосферасында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ластаушы</a:t>
            </a:r>
            <a:r>
              <a:rPr lang="ru-RU" sz="1100" dirty="0">
                <a:solidFill>
                  <a:prstClr val="black"/>
                </a:solidFill>
                <a:latin typeface="Times New Roman" panose="02020603050405020304" pitchFamily="18" charset="0"/>
                <a:cs typeface="Times New Roman" panose="02020603050405020304" pitchFamily="18" charset="0"/>
              </a:rPr>
              <a:t> заттардың сейіліуіне ықпал </a:t>
            </a:r>
            <a:r>
              <a:rPr lang="ru-RU" sz="1100" dirty="0" err="1">
                <a:solidFill>
                  <a:prstClr val="black"/>
                </a:solidFill>
                <a:latin typeface="Times New Roman" panose="02020603050405020304" pitchFamily="18" charset="0"/>
                <a:cs typeface="Times New Roman" panose="02020603050405020304" pitchFamily="18" charset="0"/>
              </a:rPr>
              <a:t>етеді</a:t>
            </a:r>
            <a:r>
              <a:rPr lang="ru-RU" sz="1100" dirty="0">
                <a:solidFill>
                  <a:prstClr val="black"/>
                </a:solidFill>
                <a:latin typeface="Times New Roman" panose="02020603050405020304" pitchFamily="18" charset="0"/>
                <a:cs typeface="Times New Roman" panose="02020603050405020304" pitchFamily="18" charset="0"/>
              </a:rPr>
              <a:t>.    </a:t>
            </a:r>
          </a:p>
          <a:p>
            <a:pPr lvl="0" algn="just"/>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Жалпы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бойынша</a:t>
            </a:r>
            <a:r>
              <a:rPr lang="ru-RU" sz="1100" dirty="0">
                <a:solidFill>
                  <a:prstClr val="black"/>
                </a:solidFill>
                <a:latin typeface="Times New Roman" panose="02020603050405020304" pitchFamily="18" charset="0"/>
                <a:cs typeface="Times New Roman" panose="02020603050405020304" pitchFamily="18" charset="0"/>
              </a:rPr>
              <a:t> ауаның ластану деңгейі төмен болады </a:t>
            </a:r>
            <a:r>
              <a:rPr lang="ru-RU" sz="1100" dirty="0" err="1">
                <a:solidFill>
                  <a:prstClr val="black"/>
                </a:solidFill>
                <a:latin typeface="Times New Roman" panose="02020603050405020304" pitchFamily="18" charset="0"/>
                <a:cs typeface="Times New Roman" panose="02020603050405020304" pitchFamily="18" charset="0"/>
              </a:rPr>
              <a:t>деп</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күтілуде</a:t>
            </a:r>
            <a:r>
              <a:rPr lang="ru-RU" sz="1100" dirty="0">
                <a:solidFill>
                  <a:prstClr val="black"/>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9424426"/>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3</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0,021</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Calibri" panose="020F0502020204030204" pitchFamily="34" charset="0"/>
                        </a:rPr>
                        <a:t>203</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0,676</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20</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Calibri" panose="020F0502020204030204" pitchFamily="34" charset="0"/>
                        </a:rPr>
                        <a:t>0,039</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1578</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Calibri" panose="020F0502020204030204" pitchFamily="34" charset="0"/>
                        </a:rPr>
                        <a:t>0,316</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39</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Calibri" panose="020F0502020204030204" pitchFamily="34" charset="0"/>
                        </a:rPr>
                        <a:t>0,196</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9</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Calibri" panose="020F0502020204030204" pitchFamily="34" charset="0"/>
                        </a:rPr>
                        <a:t>0,024</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6</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Calibri" panose="020F0502020204030204" pitchFamily="34" charset="0"/>
                        </a:rPr>
                        <a:t>0,788</a:t>
                      </a:r>
                      <a:endParaRPr lang="ru-RU" sz="9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22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21 наурыз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22 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6-8, күндіз 17-19 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kk-KZ" sz="1100" b="1" dirty="0" smtClean="0">
                <a:solidFill>
                  <a:srgbClr val="000000"/>
                </a:solidFill>
                <a:latin typeface="Times New Roman" panose="02020603050405020304" pitchFamily="18" charset="0"/>
                <a:cs typeface="Times New Roman" panose="02020603050405020304" pitchFamily="18" charset="0"/>
              </a:rPr>
              <a:t>22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kk-KZ" sz="1100" b="1" dirty="0" smtClean="0">
                <a:solidFill>
                  <a:srgbClr val="000000"/>
                </a:solidFill>
                <a:latin typeface="Times New Roman" panose="02020603050405020304" pitchFamily="18" charset="0"/>
                <a:cs typeface="Times New Roman" panose="02020603050405020304" pitchFamily="18" charset="0"/>
              </a:rPr>
              <a:t>23</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наурыз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8-10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56649"/>
            <a:ext cx="4345781"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19565</TotalTime>
  <Words>574</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2720</cp:revision>
  <cp:lastPrinted>2021-07-01T07:38:07Z</cp:lastPrinted>
  <dcterms:created xsi:type="dcterms:W3CDTF">2018-03-27T06:03:00Z</dcterms:created>
  <dcterms:modified xsi:type="dcterms:W3CDTF">2023-03-21T07:39:48Z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