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9" d="100"/>
          <a:sy n="129" d="100"/>
        </p:scale>
        <p:origin x="-166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smtClean="0">
                <a:latin typeface="Times New Roman" pitchFamily="18" charset="0"/>
                <a:cs typeface="Times New Roman" pitchFamily="18" charset="0"/>
              </a:rPr>
              <a:t>21</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5025008" y="115888"/>
            <a:ext cx="4752405"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a:t>
            </a:r>
            <a:r>
              <a:rPr lang="kk-KZ" sz="1200" dirty="0" smtClean="0">
                <a:latin typeface="Times New Roman"/>
              </a:rPr>
              <a:t>т</a:t>
            </a:r>
            <a:r>
              <a:rPr lang="kk-KZ" sz="1200" dirty="0" smtClean="0">
                <a:latin typeface="Times New Roman"/>
                <a:ea typeface="Calibri"/>
              </a:rPr>
              <a:t>үнде жауын-шашын </a:t>
            </a:r>
            <a:r>
              <a:rPr lang="kk-KZ" sz="1200" dirty="0">
                <a:latin typeface="Times New Roman"/>
                <a:ea typeface="Calibri"/>
              </a:rPr>
              <a:t>(жаңбыр, қар), күндіз </a:t>
            </a:r>
            <a:r>
              <a:rPr lang="kk-KZ" sz="1200" dirty="0" smtClean="0">
                <a:latin typeface="Times New Roman"/>
                <a:ea typeface="Calibri"/>
              </a:rPr>
              <a:t>жаңбыр </a:t>
            </a:r>
            <a:r>
              <a:rPr lang="kk-KZ" sz="1200" dirty="0">
                <a:latin typeface="Times New Roman"/>
                <a:ea typeface="Calibri"/>
              </a:rPr>
              <a:t>жауады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22 </a:t>
            </a:r>
            <a:r>
              <a:rPr 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0-2 градус жылы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1503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120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0.60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2.3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0.29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14567</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2949</cp:revision>
  <cp:lastPrinted>2023-03-21T05:18:23Z</cp:lastPrinted>
  <dcterms:created xsi:type="dcterms:W3CDTF">2018-03-27T06:03:00Z</dcterms:created>
  <dcterms:modified xsi:type="dcterms:W3CDTF">2023-03-21T05:19:28Z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