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суық,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3312651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511</a:t>
                      </a:r>
                      <a:endParaRPr lang="kk-KZ" sz="1000" dirty="0" smtClean="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14365</TotalTime>
  <Words>525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2849</cp:revision>
  <cp:lastPrinted>2021-07-01T07:38:07Z</cp:lastPrinted>
  <dcterms:created xsi:type="dcterms:W3CDTF">2018-03-27T06:03:00Z</dcterms:created>
  <dcterms:modified xsi:type="dcterms:W3CDTF">2023-03-21T06:48:12Z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