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983975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161224"/>
            <a:ext cx="4758096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7-12 м/с. Температура воздуха ночью 8-10 мороза, днем 3-5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марта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23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7-12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 Температура воздуха ночью 5-7 мороза.</a:t>
            </a:r>
          </a:p>
          <a:p>
            <a:pPr algn="just">
              <a:spcAft>
                <a:spcPts val="0"/>
              </a:spcAft>
            </a:pP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марта, ночью 23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632931"/>
              </p:ext>
            </p:extLst>
          </p:nvPr>
        </p:nvGraphicFramePr>
        <p:xfrm>
          <a:off x="5046663" y="3897847"/>
          <a:ext cx="4645221" cy="233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21270</TotalTime>
  <Words>655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3456</cp:revision>
  <cp:lastPrinted>2021-11-30T05:55:24Z</cp:lastPrinted>
  <dcterms:created xsi:type="dcterms:W3CDTF">2018-03-27T06:03:00Z</dcterms:created>
  <dcterms:modified xsi:type="dcterms:W3CDTF">2023-03-21T06:00:06Z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