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300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CE52688-D9E0-44CE-B07F-01761F02816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A444E-3D23-4CC2-A6BE-134C1E456B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441024-1B7F-496E-BE3D-2FC284B22D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E07517-F524-4BFA-B77D-84C89769BE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5F7FAD-BB6A-4548-8B4E-9231C5921AE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42C177-460F-4A81-B7B2-49CAFEE8CE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F187BB-55AC-4CC3-BF41-DAD5FC78C0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DB0181-6491-456B-AC33-2E1A558166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70AB5C-AA6A-4916-9D08-D0AE297A09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C8CA8-F9E7-469A-9815-608324139F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3314FB-2FF1-4D9C-8DC3-3148FF9E33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529D4-5A50-4885-9320-37FF5C4BED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406321B-DD77-4669-9016-B06AC1CFDA6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80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21 марта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930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22 марта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21 марта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22 марта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ru-RU">
                <a:solidFill>
                  <a:schemeClr val="tx1"/>
                </a:solidFill>
              </a:rPr>
              <a:t>Переменная облачность, вечером небольшой дождь. </a:t>
            </a:r>
            <a:r>
              <a:rPr lang="ru-RU">
                <a:solidFill>
                  <a:schemeClr val="tx1"/>
                </a:solidFill>
              </a:rPr>
              <a:t>Ветер северо-восточный 2-7 м/с. Температура воздуха ночью 0-2 мороза, днем 11-13 тепла.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23 марта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22 марта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23 марта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ночью 1-3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133600"/>
            <a:ext cx="4824413" cy="1017588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2, ночью 23 марта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повышенный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21 марта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684713" cy="2225675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96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117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3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1565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184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Канаева Б.К.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15850</TotalTime>
  <Words>553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3247</cp:revision>
  <cp:lastPrinted>2021-07-01T09:11:30Z</cp:lastPrinted>
  <dcterms:created xsi:type="dcterms:W3CDTF">2018-03-27T06:03:00Z</dcterms:created>
  <dcterms:modified xsi:type="dcterms:W3CDTF">2023-03-21T07:04:11Z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