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5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34275028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№80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марта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21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облачность,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восточный 1-6 м/с. Температура воздуха ночью 13-15 мороза, днем 1 мороза-1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марта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22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23 марта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облачность,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юго-восточный 1-6 м/с. Температура воздуха 8-10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8533556"/>
              </p:ext>
            </p:extLst>
          </p:nvPr>
        </p:nvGraphicFramePr>
        <p:xfrm>
          <a:off x="4953000" y="4149080"/>
          <a:ext cx="4643470" cy="22565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4746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0.537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0.287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4408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0.882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0.588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0.863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2454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В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15882</TotalTime>
  <Words>601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2711</cp:revision>
  <cp:lastPrinted>2021-07-01T03:56:27Z</cp:lastPrinted>
  <dcterms:created xsi:type="dcterms:W3CDTF">2018-03-27T06:03:00Z</dcterms:created>
  <dcterms:modified xsi:type="dcterms:W3CDTF">2023-03-21T05:03:38Z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