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9" d="100"/>
          <a:sy n="129" d="100"/>
        </p:scale>
        <p:origin x="-166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461722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r>
                        <a:rPr lang="en-US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/>
              </a:rPr>
              <a:t>П</a:t>
            </a:r>
            <a:r>
              <a:rPr lang="kk-KZ" sz="1200" dirty="0" smtClean="0">
                <a:latin typeface="Times New Roman"/>
                <a:ea typeface="Calibri"/>
              </a:rPr>
              <a:t>еременная </a:t>
            </a:r>
            <a:r>
              <a:rPr lang="kk-KZ" sz="1200" dirty="0">
                <a:latin typeface="Times New Roman"/>
                <a:ea typeface="Calibri"/>
              </a:rPr>
              <a:t>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kk-KZ" sz="1200" dirty="0">
                <a:latin typeface="Times New Roman"/>
                <a:ea typeface="Calibri"/>
              </a:rPr>
              <a:t>ночью осадки (дождь, снег), днем дождь.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северо-восточный 5-10 м/с</a:t>
            </a:r>
            <a:r>
              <a:rPr lang="ru-RU" sz="1200" dirty="0">
                <a:latin typeface="Times New Roman"/>
                <a:ea typeface="Calibri"/>
              </a:rPr>
              <a:t>. 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0-2,</a:t>
            </a:r>
            <a:r>
              <a:rPr lang="ru-RU" sz="1200" dirty="0">
                <a:latin typeface="Times New Roman"/>
                <a:ea typeface="Calibri"/>
              </a:rPr>
              <a:t> днем 11-13 </a:t>
            </a:r>
            <a:r>
              <a:rPr lang="kk-KZ" sz="1200" dirty="0">
                <a:latin typeface="Times New Roman"/>
                <a:ea typeface="Calibri"/>
              </a:rPr>
              <a:t>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0-2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35418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0.03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1503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0.30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120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0.60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0.27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2.3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/>
                        <a:t>0.29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Волохова О.В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14701</TotalTime>
  <Words>570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2974</cp:revision>
  <cp:lastPrinted>2023-03-21T05:12:38Z</cp:lastPrinted>
  <dcterms:created xsi:type="dcterms:W3CDTF">2018-03-27T06:03:00Z</dcterms:created>
  <dcterms:modified xsi:type="dcterms:W3CDTF">2023-03-21T05:13:17Z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