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6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45246173"/>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smtClean="0">
                          <a:latin typeface="Times New Roman" panose="02020603050405020304" pitchFamily="18" charset="0"/>
                          <a:cs typeface="Times New Roman" panose="02020603050405020304" pitchFamily="18" charset="0"/>
                        </a:rPr>
                        <a:t> ШЖШ</a:t>
                      </a:r>
                      <a:endParaRPr lang="ru-RU" altLang="en-US" sz="700" i="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наурыз</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21 </a:t>
            </a:r>
            <a:r>
              <a:rPr lang="ru-RU" altLang="ru-RU" sz="1200" b="1" dirty="0" err="1">
                <a:solidFill>
                  <a:srgbClr val="000000"/>
                </a:solidFill>
                <a:latin typeface="Times New Roman" panose="02020603050405020304" pitchFamily="18" charset="0"/>
                <a:cs typeface="Times New Roman" panose="02020603050405020304" pitchFamily="18" charset="0"/>
              </a:rPr>
              <a:t>науры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15-17,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22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21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22 </a:t>
            </a:r>
            <a:r>
              <a:rPr lang="ru-RU" sz="1200" b="1" dirty="0" err="1">
                <a:solidFill>
                  <a:srgbClr val="000000"/>
                </a:solidFill>
                <a:latin typeface="Times New Roman" panose="02020603050405020304" pitchFamily="18" charset="0"/>
                <a:cs typeface="Times New Roman" panose="02020603050405020304" pitchFamily="18" charset="0"/>
              </a:rPr>
              <a:t>наурыз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12-14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ru-RU" sz="1200" b="1" dirty="0" err="1" smtClean="0">
                <a:solidFill>
                  <a:schemeClr val="tx1"/>
                </a:solidFill>
                <a:latin typeface="Times New Roman" pitchFamily="18" charset="0"/>
                <a:cs typeface="Times New Roman" pitchFamily="18" charset="0"/>
              </a:rPr>
              <a:t>жиналуына</a:t>
            </a:r>
            <a:r>
              <a:rPr lang="ru-RU" sz="1200" b="1" dirty="0" smtClean="0">
                <a:solidFill>
                  <a:schemeClr val="tx1"/>
                </a:solidFill>
                <a:latin typeface="Times New Roman" pitchFamily="18" charset="0"/>
                <a:cs typeface="Times New Roman"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ru-RU" sz="1200" b="1" dirty="0" err="1" smtClean="0">
                <a:solidFill>
                  <a:srgbClr val="000000"/>
                </a:solidFill>
                <a:latin typeface="Times New Roman" panose="02020603050405020304" pitchFamily="18" charset="0"/>
              </a:rPr>
              <a:t>төмен</a:t>
            </a:r>
            <a:r>
              <a:rPr lang="kk-KZ" sz="1200" b="1"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72220240"/>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a:t>
                      </a: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a:t>
            </a:r>
            <a:r>
              <a:rPr lang="ru-RU" altLang="ru-RU" sz="1200" b="1" i="1" smtClean="0">
                <a:solidFill>
                  <a:srgbClr val="000000"/>
                </a:solidFill>
                <a:latin typeface="Times New Roman" panose="02020603050405020304" pitchFamily="18" charset="0"/>
                <a:cs typeface="Times New Roman" panose="02020603050405020304" pitchFamily="18" charset="0"/>
              </a:rPr>
              <a:t>В</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15878</TotalTime>
  <Words>564</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2768</cp:revision>
  <cp:lastPrinted>2021-07-01T03:56:27Z</cp:lastPrinted>
  <dcterms:created xsi:type="dcterms:W3CDTF">2018-03-27T06:03:00Z</dcterms:created>
  <dcterms:modified xsi:type="dcterms:W3CDTF">2023-03-20T05:39:45Z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