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07616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173742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75605"/>
            <a:ext cx="4701348" cy="1554272"/>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наурыз с. 21-ға дейін </a:t>
            </a:r>
          </a:p>
          <a:p>
            <a:pPr algn="just"/>
            <a:r>
              <a:rPr lang="kk-KZ" sz="100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К</a:t>
            </a:r>
            <a:r>
              <a:rPr lang="kk-KZ" sz="1100" kern="140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rPr>
              <a:t>бұлтты, жауын-шашынсыз. Онтүстік-батыстан, онтүстіктен жел соғады, күші 5-10 м/с. Ауа температурасы түнде 9-11 аяз, күндіз 0 градус шамасында.</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22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21 наурыз с. 21-ден 22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тен, о</a:t>
            </a:r>
            <a:r>
              <a:rPr lang="kk-KZ" sz="1100" kern="1400" dirty="0">
                <a:solidFill>
                  <a:srgbClr val="000000"/>
                </a:solidFill>
                <a:latin typeface="Times New Roman" panose="02020603050405020304" pitchFamily="18" charset="0"/>
                <a:ea typeface="Times New Roman" panose="02020603050405020304" pitchFamily="18" charset="0"/>
              </a:rPr>
              <a:t>нтүстік-батыстан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10-12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наурызда, түнде 22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20717</TotalTime>
  <Words>610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2023-01-16T10:13:34Z</cp:lastPrinted>
  <dcterms:created xsi:type="dcterms:W3CDTF">2018-03-27T06:03:00Z</dcterms:created>
  <dcterms:modified xsi:type="dcterms:W3CDTF">2023-03-20T07:14:17Z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