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2" d="100"/>
          <a:sy n="72" d="100"/>
        </p:scale>
        <p:origin x="181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883661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498503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19851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smtClean="0">
                <a:solidFill>
                  <a:prstClr val="black"/>
                </a:solidFill>
                <a:latin typeface="Times New Roman" pitchFamily="18" charset="0"/>
                <a:cs typeface="Times New Roman" pitchFamily="18" charset="0"/>
              </a:rPr>
              <a:t>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a:t>
            </a:r>
            <a:r>
              <a:rPr lang="kk-KZ" sz="1200" smtClean="0">
                <a:solidFill>
                  <a:prstClr val="black"/>
                </a:solidFill>
                <a:latin typeface="Times New Roman" pitchFamily="18" charset="0"/>
                <a:cs typeface="Times New Roman" pitchFamily="18" charset="0"/>
              </a:rPr>
              <a:t>күші 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21 </a:t>
            </a:r>
            <a:r>
              <a:rPr lang="kk-KZ" sz="1200" dirty="0">
                <a:solidFill>
                  <a:prstClr val="black"/>
                </a:solidFill>
                <a:latin typeface="Times New Roman" panose="02020603050405020304" pitchFamily="18" charset="0"/>
                <a:cs typeface="Times New Roman" panose="02020603050405020304" pitchFamily="18" charset="0"/>
              </a:rPr>
              <a:t>наурызда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smtClean="0">
                <a:solidFill>
                  <a:srgbClr val="000000"/>
                </a:solidFill>
                <a:latin typeface="Times New Roman" panose="02020603050405020304" pitchFamily="18" charset="0"/>
                <a:cs typeface="Times New Roman" panose="02020603050405020304" pitchFamily="18" charset="0"/>
              </a:rPr>
              <a:t>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17966</TotalTime>
  <Words>563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2760</cp:revision>
  <cp:lastPrinted>2021-07-01T03:56:27Z</cp:lastPrinted>
  <dcterms:created xsi:type="dcterms:W3CDTF">2018-03-27T06:03:00Z</dcterms:created>
  <dcterms:modified xsi:type="dcterms:W3CDTF">2023-03-20T06:05:51Z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